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75" r:id="rId3"/>
    <p:sldId id="271" r:id="rId4"/>
    <p:sldId id="272" r:id="rId5"/>
    <p:sldId id="277" r:id="rId6"/>
    <p:sldId id="278" r:id="rId7"/>
    <p:sldId id="279" r:id="rId8"/>
    <p:sldId id="273" r:id="rId9"/>
    <p:sldId id="274" r:id="rId10"/>
    <p:sldId id="280" r:id="rId11"/>
    <p:sldId id="28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76196" autoAdjust="0"/>
  </p:normalViewPr>
  <p:slideViewPr>
    <p:cSldViewPr snapToGrid="0" showGuides="1">
      <p:cViewPr varScale="1">
        <p:scale>
          <a:sx n="65" d="100"/>
          <a:sy n="65" d="100"/>
        </p:scale>
        <p:origin x="153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 Rodenburg" userId="8e32a792-805b-4688-91fe-96a77c3cc8b3" providerId="ADAL" clId="{1B572202-082C-4988-8008-D2015090BDFE}"/>
    <pc:docChg chg="custSel modSld">
      <pc:chgData name="Leon Rodenburg" userId="8e32a792-805b-4688-91fe-96a77c3cc8b3" providerId="ADAL" clId="{1B572202-082C-4988-8008-D2015090BDFE}" dt="2022-12-06T12:07:32.885" v="16" actId="20577"/>
      <pc:docMkLst>
        <pc:docMk/>
      </pc:docMkLst>
      <pc:sldChg chg="modSp mod">
        <pc:chgData name="Leon Rodenburg" userId="8e32a792-805b-4688-91fe-96a77c3cc8b3" providerId="ADAL" clId="{1B572202-082C-4988-8008-D2015090BDFE}" dt="2022-12-06T12:07:32.885" v="16" actId="20577"/>
        <pc:sldMkLst>
          <pc:docMk/>
          <pc:sldMk cId="2323237216" sldId="276"/>
        </pc:sldMkLst>
        <pc:spChg chg="mod">
          <ac:chgData name="Leon Rodenburg" userId="8e32a792-805b-4688-91fe-96a77c3cc8b3" providerId="ADAL" clId="{1B572202-082C-4988-8008-D2015090BDFE}" dt="2022-12-06T12:07:32.885" v="16" actId="20577"/>
          <ac:spMkLst>
            <pc:docMk/>
            <pc:sldMk cId="2323237216" sldId="276"/>
            <ac:spMk id="2" creationId="{C51726F9-96EE-409E-A5F6-E12A03E5B99D}"/>
          </ac:spMkLst>
        </pc:spChg>
      </pc:sldChg>
    </pc:docChg>
  </pc:docChgLst>
  <pc:docChgLst>
    <pc:chgData name="Leon Rodenburg" userId="8e32a792-805b-4688-91fe-96a77c3cc8b3" providerId="ADAL" clId="{BBAADB53-E5D2-4910-91EC-74E34EF6C984}"/>
    <pc:docChg chg="custSel addSld delSld modSld">
      <pc:chgData name="Leon Rodenburg" userId="8e32a792-805b-4688-91fe-96a77c3cc8b3" providerId="ADAL" clId="{BBAADB53-E5D2-4910-91EC-74E34EF6C984}" dt="2022-11-29T11:04:10.112" v="252" actId="47"/>
      <pc:docMkLst>
        <pc:docMk/>
      </pc:docMkLst>
      <pc:sldChg chg="modSp mod modNotesTx">
        <pc:chgData name="Leon Rodenburg" userId="8e32a792-805b-4688-91fe-96a77c3cc8b3" providerId="ADAL" clId="{BBAADB53-E5D2-4910-91EC-74E34EF6C984}" dt="2022-11-29T10:59:49.178" v="130"/>
        <pc:sldMkLst>
          <pc:docMk/>
          <pc:sldMk cId="1952855641" sldId="271"/>
        </pc:sldMkLst>
        <pc:spChg chg="mod">
          <ac:chgData name="Leon Rodenburg" userId="8e32a792-805b-4688-91fe-96a77c3cc8b3" providerId="ADAL" clId="{BBAADB53-E5D2-4910-91EC-74E34EF6C984}" dt="2022-11-29T10:57:46.909" v="60" actId="20577"/>
          <ac:spMkLst>
            <pc:docMk/>
            <pc:sldMk cId="1952855641" sldId="271"/>
            <ac:spMk id="2" creationId="{B00876EE-8D4A-4543-A877-211D45C2C0B9}"/>
          </ac:spMkLst>
        </pc:spChg>
        <pc:spChg chg="mod">
          <ac:chgData name="Leon Rodenburg" userId="8e32a792-805b-4688-91fe-96a77c3cc8b3" providerId="ADAL" clId="{BBAADB53-E5D2-4910-91EC-74E34EF6C984}" dt="2022-11-29T10:57:54.184" v="63" actId="403"/>
          <ac:spMkLst>
            <pc:docMk/>
            <pc:sldMk cId="1952855641" sldId="271"/>
            <ac:spMk id="3" creationId="{36787589-127B-4465-8B9D-C25C8526264C}"/>
          </ac:spMkLst>
        </pc:spChg>
      </pc:sldChg>
      <pc:sldChg chg="addSp modSp mod modNotesTx">
        <pc:chgData name="Leon Rodenburg" userId="8e32a792-805b-4688-91fe-96a77c3cc8b3" providerId="ADAL" clId="{BBAADB53-E5D2-4910-91EC-74E34EF6C984}" dt="2022-11-29T10:59:55.657" v="131"/>
        <pc:sldMkLst>
          <pc:docMk/>
          <pc:sldMk cId="538190875" sldId="272"/>
        </pc:sldMkLst>
        <pc:spChg chg="mod">
          <ac:chgData name="Leon Rodenburg" userId="8e32a792-805b-4688-91fe-96a77c3cc8b3" providerId="ADAL" clId="{BBAADB53-E5D2-4910-91EC-74E34EF6C984}" dt="2022-11-29T10:58:54.860" v="92" actId="20577"/>
          <ac:spMkLst>
            <pc:docMk/>
            <pc:sldMk cId="538190875" sldId="272"/>
            <ac:spMk id="2" creationId="{A05BEAA9-E4EC-4CBF-A6F3-E2EBBE63CFFC}"/>
          </ac:spMkLst>
        </pc:spChg>
        <pc:spChg chg="mod">
          <ac:chgData name="Leon Rodenburg" userId="8e32a792-805b-4688-91fe-96a77c3cc8b3" providerId="ADAL" clId="{BBAADB53-E5D2-4910-91EC-74E34EF6C984}" dt="2022-11-29T10:58:37.623" v="73" actId="404"/>
          <ac:spMkLst>
            <pc:docMk/>
            <pc:sldMk cId="538190875" sldId="272"/>
            <ac:spMk id="3" creationId="{ADF9342A-D16D-47DF-8D26-64BD42F1EA59}"/>
          </ac:spMkLst>
        </pc:spChg>
        <pc:picChg chg="add mod">
          <ac:chgData name="Leon Rodenburg" userId="8e32a792-805b-4688-91fe-96a77c3cc8b3" providerId="ADAL" clId="{BBAADB53-E5D2-4910-91EC-74E34EF6C984}" dt="2022-11-29T10:58:43.048" v="75" actId="1076"/>
          <ac:picMkLst>
            <pc:docMk/>
            <pc:sldMk cId="538190875" sldId="272"/>
            <ac:picMk id="7" creationId="{CA244B98-1CB6-8971-9DF0-F77A1555D420}"/>
          </ac:picMkLst>
        </pc:picChg>
        <pc:picChg chg="add mod">
          <ac:chgData name="Leon Rodenburg" userId="8e32a792-805b-4688-91fe-96a77c3cc8b3" providerId="ADAL" clId="{BBAADB53-E5D2-4910-91EC-74E34EF6C984}" dt="2022-11-29T10:58:50.644" v="77" actId="1076"/>
          <ac:picMkLst>
            <pc:docMk/>
            <pc:sldMk cId="538190875" sldId="272"/>
            <ac:picMk id="8" creationId="{D8717507-56BB-0DCB-ECB1-A0CF76486115}"/>
          </ac:picMkLst>
        </pc:picChg>
      </pc:sldChg>
      <pc:sldChg chg="addSp delSp modSp mod modNotesTx">
        <pc:chgData name="Leon Rodenburg" userId="8e32a792-805b-4688-91fe-96a77c3cc8b3" providerId="ADAL" clId="{BBAADB53-E5D2-4910-91EC-74E34EF6C984}" dt="2022-11-29T11:01:31.651" v="190"/>
        <pc:sldMkLst>
          <pc:docMk/>
          <pc:sldMk cId="848239598" sldId="273"/>
        </pc:sldMkLst>
        <pc:spChg chg="del">
          <ac:chgData name="Leon Rodenburg" userId="8e32a792-805b-4688-91fe-96a77c3cc8b3" providerId="ADAL" clId="{BBAADB53-E5D2-4910-91EC-74E34EF6C984}" dt="2022-11-29T11:01:01.238" v="184" actId="478"/>
          <ac:spMkLst>
            <pc:docMk/>
            <pc:sldMk cId="848239598" sldId="273"/>
            <ac:spMk id="2" creationId="{7F20F16B-AB8B-44D2-B381-BE3235498456}"/>
          </ac:spMkLst>
        </pc:spChg>
        <pc:spChg chg="del">
          <ac:chgData name="Leon Rodenburg" userId="8e32a792-805b-4688-91fe-96a77c3cc8b3" providerId="ADAL" clId="{BBAADB53-E5D2-4910-91EC-74E34EF6C984}" dt="2022-11-29T11:01:18.668" v="186" actId="478"/>
          <ac:spMkLst>
            <pc:docMk/>
            <pc:sldMk cId="848239598" sldId="273"/>
            <ac:spMk id="3" creationId="{7A940E23-08C4-4C02-B75D-D17B49FB19F7}"/>
          </ac:spMkLst>
        </pc:spChg>
        <pc:spChg chg="add mod">
          <ac:chgData name="Leon Rodenburg" userId="8e32a792-805b-4688-91fe-96a77c3cc8b3" providerId="ADAL" clId="{BBAADB53-E5D2-4910-91EC-74E34EF6C984}" dt="2022-11-29T11:00:55.228" v="183" actId="27636"/>
          <ac:spMkLst>
            <pc:docMk/>
            <pc:sldMk cId="848239598" sldId="273"/>
            <ac:spMk id="8" creationId="{25A19D62-1912-CBF3-43FF-FFD725AA27F7}"/>
          </ac:spMkLst>
        </pc:spChg>
        <pc:spChg chg="add mod">
          <ac:chgData name="Leon Rodenburg" userId="8e32a792-805b-4688-91fe-96a77c3cc8b3" providerId="ADAL" clId="{BBAADB53-E5D2-4910-91EC-74E34EF6C984}" dt="2022-11-29T11:00:55.228" v="183" actId="27636"/>
          <ac:spMkLst>
            <pc:docMk/>
            <pc:sldMk cId="848239598" sldId="273"/>
            <ac:spMk id="9" creationId="{ED03EE10-8B0A-D0CE-6D98-2AD9D2C8B9FD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0" creationId="{6EEABFAB-3B54-E5B4-0CB9-E1F3EBF634CE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1" creationId="{E7905188-3425-51A1-D5D1-C89FAD6784C1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2" creationId="{23957757-EE28-B7FA-ED50-46BF880697FF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3" creationId="{7C4D9A20-9A46-1C82-0030-B6A6ED50EDCA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4" creationId="{857263F1-0983-035E-CBD5-87406E4C84D3}"/>
          </ac:spMkLst>
        </pc:spChg>
        <pc:spChg chg="add mod">
          <ac:chgData name="Leon Rodenburg" userId="8e32a792-805b-4688-91fe-96a77c3cc8b3" providerId="ADAL" clId="{BBAADB53-E5D2-4910-91EC-74E34EF6C984}" dt="2022-11-29T11:01:16.033" v="185" actId="1076"/>
          <ac:spMkLst>
            <pc:docMk/>
            <pc:sldMk cId="848239598" sldId="273"/>
            <ac:spMk id="15" creationId="{B58181C3-C7BE-19EB-0E2A-775A6D57A6B6}"/>
          </ac:spMkLst>
        </pc:spChg>
        <pc:picChg chg="add mod">
          <ac:chgData name="Leon Rodenburg" userId="8e32a792-805b-4688-91fe-96a77c3cc8b3" providerId="ADAL" clId="{BBAADB53-E5D2-4910-91EC-74E34EF6C984}" dt="2022-11-29T11:01:16.033" v="185" actId="1076"/>
          <ac:picMkLst>
            <pc:docMk/>
            <pc:sldMk cId="848239598" sldId="273"/>
            <ac:picMk id="7" creationId="{AE5723E4-EE96-FFB8-1869-BBA9C65A17DF}"/>
          </ac:picMkLst>
        </pc:picChg>
      </pc:sldChg>
      <pc:sldChg chg="addSp modSp mod modNotesTx">
        <pc:chgData name="Leon Rodenburg" userId="8e32a792-805b-4688-91fe-96a77c3cc8b3" providerId="ADAL" clId="{BBAADB53-E5D2-4910-91EC-74E34EF6C984}" dt="2022-11-29T11:03:27.085" v="211"/>
        <pc:sldMkLst>
          <pc:docMk/>
          <pc:sldMk cId="814817712" sldId="274"/>
        </pc:sldMkLst>
        <pc:spChg chg="mod">
          <ac:chgData name="Leon Rodenburg" userId="8e32a792-805b-4688-91fe-96a77c3cc8b3" providerId="ADAL" clId="{BBAADB53-E5D2-4910-91EC-74E34EF6C984}" dt="2022-11-29T11:03:11.343" v="204" actId="20577"/>
          <ac:spMkLst>
            <pc:docMk/>
            <pc:sldMk cId="814817712" sldId="274"/>
            <ac:spMk id="2" creationId="{83F32911-B25D-419D-A34D-C4E7286EDFA2}"/>
          </ac:spMkLst>
        </pc:spChg>
        <pc:spChg chg="mod">
          <ac:chgData name="Leon Rodenburg" userId="8e32a792-805b-4688-91fe-96a77c3cc8b3" providerId="ADAL" clId="{BBAADB53-E5D2-4910-91EC-74E34EF6C984}" dt="2022-11-29T11:03:21.461" v="210" actId="404"/>
          <ac:spMkLst>
            <pc:docMk/>
            <pc:sldMk cId="814817712" sldId="274"/>
            <ac:spMk id="3" creationId="{11928038-90D9-4364-B97A-B49ED74F3EE4}"/>
          </ac:spMkLst>
        </pc:spChg>
        <pc:spChg chg="mod">
          <ac:chgData name="Leon Rodenburg" userId="8e32a792-805b-4688-91fe-96a77c3cc8b3" providerId="ADAL" clId="{BBAADB53-E5D2-4910-91EC-74E34EF6C984}" dt="2022-11-29T11:03:03.216" v="191"/>
          <ac:spMkLst>
            <pc:docMk/>
            <pc:sldMk cId="814817712" sldId="274"/>
            <ac:spMk id="11" creationId="{9835C14C-2065-879B-1882-34D3141570D3}"/>
          </ac:spMkLst>
        </pc:spChg>
        <pc:spChg chg="mod">
          <ac:chgData name="Leon Rodenburg" userId="8e32a792-805b-4688-91fe-96a77c3cc8b3" providerId="ADAL" clId="{BBAADB53-E5D2-4910-91EC-74E34EF6C984}" dt="2022-11-29T11:03:03.216" v="191"/>
          <ac:spMkLst>
            <pc:docMk/>
            <pc:sldMk cId="814817712" sldId="274"/>
            <ac:spMk id="12" creationId="{32439A43-D645-8AFF-BF21-B3310CE0597A}"/>
          </ac:spMkLst>
        </pc:spChg>
        <pc:spChg chg="mod">
          <ac:chgData name="Leon Rodenburg" userId="8e32a792-805b-4688-91fe-96a77c3cc8b3" providerId="ADAL" clId="{BBAADB53-E5D2-4910-91EC-74E34EF6C984}" dt="2022-11-29T11:03:03.216" v="191"/>
          <ac:spMkLst>
            <pc:docMk/>
            <pc:sldMk cId="814817712" sldId="274"/>
            <ac:spMk id="13" creationId="{D0F48D13-FE3D-2EAC-BA0E-CC7AC880415A}"/>
          </ac:spMkLst>
        </pc:spChg>
        <pc:grpChg chg="add mod">
          <ac:chgData name="Leon Rodenburg" userId="8e32a792-805b-4688-91fe-96a77c3cc8b3" providerId="ADAL" clId="{BBAADB53-E5D2-4910-91EC-74E34EF6C984}" dt="2022-11-29T11:03:06.692" v="192" actId="1076"/>
          <ac:grpSpMkLst>
            <pc:docMk/>
            <pc:sldMk cId="814817712" sldId="274"/>
            <ac:grpSpMk id="7" creationId="{F608D758-FAC5-FCAD-6080-4E592DFEC81B}"/>
          </ac:grpSpMkLst>
        </pc:grpChg>
        <pc:picChg chg="mod">
          <ac:chgData name="Leon Rodenburg" userId="8e32a792-805b-4688-91fe-96a77c3cc8b3" providerId="ADAL" clId="{BBAADB53-E5D2-4910-91EC-74E34EF6C984}" dt="2022-11-29T11:03:03.216" v="191"/>
          <ac:picMkLst>
            <pc:docMk/>
            <pc:sldMk cId="814817712" sldId="274"/>
            <ac:picMk id="8" creationId="{F40CFFF0-2FCA-E594-B77E-A0CC192A2121}"/>
          </ac:picMkLst>
        </pc:picChg>
        <pc:picChg chg="mod">
          <ac:chgData name="Leon Rodenburg" userId="8e32a792-805b-4688-91fe-96a77c3cc8b3" providerId="ADAL" clId="{BBAADB53-E5D2-4910-91EC-74E34EF6C984}" dt="2022-11-29T11:03:03.216" v="191"/>
          <ac:picMkLst>
            <pc:docMk/>
            <pc:sldMk cId="814817712" sldId="274"/>
            <ac:picMk id="9" creationId="{37601AE3-AA25-9367-8417-9A3C8376EC4E}"/>
          </ac:picMkLst>
        </pc:picChg>
        <pc:picChg chg="mod">
          <ac:chgData name="Leon Rodenburg" userId="8e32a792-805b-4688-91fe-96a77c3cc8b3" providerId="ADAL" clId="{BBAADB53-E5D2-4910-91EC-74E34EF6C984}" dt="2022-11-29T11:03:03.216" v="191"/>
          <ac:picMkLst>
            <pc:docMk/>
            <pc:sldMk cId="814817712" sldId="274"/>
            <ac:picMk id="10" creationId="{0B3B28F7-31CB-38D9-B821-C1834C339F84}"/>
          </ac:picMkLst>
        </pc:picChg>
      </pc:sldChg>
      <pc:sldChg chg="modSp mod">
        <pc:chgData name="Leon Rodenburg" userId="8e32a792-805b-4688-91fe-96a77c3cc8b3" providerId="ADAL" clId="{BBAADB53-E5D2-4910-91EC-74E34EF6C984}" dt="2022-11-29T10:57:37.123" v="42"/>
        <pc:sldMkLst>
          <pc:docMk/>
          <pc:sldMk cId="698872641" sldId="275"/>
        </pc:sldMkLst>
        <pc:spChg chg="mod">
          <ac:chgData name="Leon Rodenburg" userId="8e32a792-805b-4688-91fe-96a77c3cc8b3" providerId="ADAL" clId="{BBAADB53-E5D2-4910-91EC-74E34EF6C984}" dt="2022-11-29T10:57:37.123" v="42"/>
          <ac:spMkLst>
            <pc:docMk/>
            <pc:sldMk cId="698872641" sldId="275"/>
            <ac:spMk id="3" creationId="{6631735C-B659-47CF-9B35-7E71ADB3315D}"/>
          </ac:spMkLst>
        </pc:spChg>
      </pc:sldChg>
      <pc:sldChg chg="modSp mod">
        <pc:chgData name="Leon Rodenburg" userId="8e32a792-805b-4688-91fe-96a77c3cc8b3" providerId="ADAL" clId="{BBAADB53-E5D2-4910-91EC-74E34EF6C984}" dt="2022-11-29T10:57:23.550" v="41" actId="20577"/>
        <pc:sldMkLst>
          <pc:docMk/>
          <pc:sldMk cId="2323237216" sldId="276"/>
        </pc:sldMkLst>
        <pc:spChg chg="mod">
          <ac:chgData name="Leon Rodenburg" userId="8e32a792-805b-4688-91fe-96a77c3cc8b3" providerId="ADAL" clId="{BBAADB53-E5D2-4910-91EC-74E34EF6C984}" dt="2022-11-29T10:57:23.550" v="41" actId="20577"/>
          <ac:spMkLst>
            <pc:docMk/>
            <pc:sldMk cId="2323237216" sldId="276"/>
            <ac:spMk id="2" creationId="{C51726F9-96EE-409E-A5F6-E12A03E5B99D}"/>
          </ac:spMkLst>
        </pc:spChg>
      </pc:sldChg>
      <pc:sldChg chg="addSp modSp new mod">
        <pc:chgData name="Leon Rodenburg" userId="8e32a792-805b-4688-91fe-96a77c3cc8b3" providerId="ADAL" clId="{BBAADB53-E5D2-4910-91EC-74E34EF6C984}" dt="2022-11-29T10:59:30.043" v="129" actId="171"/>
        <pc:sldMkLst>
          <pc:docMk/>
          <pc:sldMk cId="3973713063" sldId="277"/>
        </pc:sldMkLst>
        <pc:spChg chg="mod">
          <ac:chgData name="Leon Rodenburg" userId="8e32a792-805b-4688-91fe-96a77c3cc8b3" providerId="ADAL" clId="{BBAADB53-E5D2-4910-91EC-74E34EF6C984}" dt="2022-11-29T10:59:12.270" v="117" actId="20577"/>
          <ac:spMkLst>
            <pc:docMk/>
            <pc:sldMk cId="3973713063" sldId="277"/>
            <ac:spMk id="2" creationId="{0587C6B5-F6F4-3196-E41A-F264C42DAF9D}"/>
          </ac:spMkLst>
        </pc:spChg>
        <pc:spChg chg="mod">
          <ac:chgData name="Leon Rodenburg" userId="8e32a792-805b-4688-91fe-96a77c3cc8b3" providerId="ADAL" clId="{BBAADB53-E5D2-4910-91EC-74E34EF6C984}" dt="2022-11-29T10:59:17.749" v="118" actId="14100"/>
          <ac:spMkLst>
            <pc:docMk/>
            <pc:sldMk cId="3973713063" sldId="277"/>
            <ac:spMk id="3" creationId="{C11E1252-44BB-5889-3087-C28545E8F848}"/>
          </ac:spMkLst>
        </pc:spChg>
        <pc:picChg chg="add mod ord">
          <ac:chgData name="Leon Rodenburg" userId="8e32a792-805b-4688-91fe-96a77c3cc8b3" providerId="ADAL" clId="{BBAADB53-E5D2-4910-91EC-74E34EF6C984}" dt="2022-11-29T10:59:30.043" v="129" actId="171"/>
          <ac:picMkLst>
            <pc:docMk/>
            <pc:sldMk cId="3973713063" sldId="277"/>
            <ac:picMk id="7" creationId="{39510DAA-C348-A68E-AC0B-D413AA5ECD17}"/>
          </ac:picMkLst>
        </pc:picChg>
      </pc:sldChg>
      <pc:sldChg chg="addSp modSp new mod modNotesTx">
        <pc:chgData name="Leon Rodenburg" userId="8e32a792-805b-4688-91fe-96a77c3cc8b3" providerId="ADAL" clId="{BBAADB53-E5D2-4910-91EC-74E34EF6C984}" dt="2022-11-29T11:00:25.976" v="146"/>
        <pc:sldMkLst>
          <pc:docMk/>
          <pc:sldMk cId="3171433341" sldId="278"/>
        </pc:sldMkLst>
        <pc:spChg chg="mod">
          <ac:chgData name="Leon Rodenburg" userId="8e32a792-805b-4688-91fe-96a77c3cc8b3" providerId="ADAL" clId="{BBAADB53-E5D2-4910-91EC-74E34EF6C984}" dt="2022-11-29T11:00:18.079" v="145" actId="121"/>
          <ac:spMkLst>
            <pc:docMk/>
            <pc:sldMk cId="3171433341" sldId="278"/>
            <ac:spMk id="2" creationId="{D2404892-46CB-58C9-1801-D3088E80D565}"/>
          </ac:spMkLst>
        </pc:spChg>
        <pc:picChg chg="add mod">
          <ac:chgData name="Leon Rodenburg" userId="8e32a792-805b-4688-91fe-96a77c3cc8b3" providerId="ADAL" clId="{BBAADB53-E5D2-4910-91EC-74E34EF6C984}" dt="2022-11-29T11:00:11.561" v="132"/>
          <ac:picMkLst>
            <pc:docMk/>
            <pc:sldMk cId="3171433341" sldId="278"/>
            <ac:picMk id="7" creationId="{13C7BC50-A812-BA79-7617-DC5FABADEBBA}"/>
          </ac:picMkLst>
        </pc:picChg>
        <pc:picChg chg="add mod">
          <ac:chgData name="Leon Rodenburg" userId="8e32a792-805b-4688-91fe-96a77c3cc8b3" providerId="ADAL" clId="{BBAADB53-E5D2-4910-91EC-74E34EF6C984}" dt="2022-11-29T11:00:11.561" v="132"/>
          <ac:picMkLst>
            <pc:docMk/>
            <pc:sldMk cId="3171433341" sldId="278"/>
            <ac:picMk id="8" creationId="{8E34610C-4C13-A851-E094-6EE08EBC5258}"/>
          </ac:picMkLst>
        </pc:picChg>
      </pc:sldChg>
      <pc:sldChg chg="addSp delSp modSp new mod">
        <pc:chgData name="Leon Rodenburg" userId="8e32a792-805b-4688-91fe-96a77c3cc8b3" providerId="ADAL" clId="{BBAADB53-E5D2-4910-91EC-74E34EF6C984}" dt="2022-11-29T11:00:47.204" v="181" actId="14100"/>
        <pc:sldMkLst>
          <pc:docMk/>
          <pc:sldMk cId="2512543736" sldId="279"/>
        </pc:sldMkLst>
        <pc:spChg chg="mod">
          <ac:chgData name="Leon Rodenburg" userId="8e32a792-805b-4688-91fe-96a77c3cc8b3" providerId="ADAL" clId="{BBAADB53-E5D2-4910-91EC-74E34EF6C984}" dt="2022-11-29T11:00:41.953" v="179" actId="20577"/>
          <ac:spMkLst>
            <pc:docMk/>
            <pc:sldMk cId="2512543736" sldId="279"/>
            <ac:spMk id="2" creationId="{502FEA6D-9274-5385-78C1-CF25AC5D7983}"/>
          </ac:spMkLst>
        </pc:spChg>
        <pc:spChg chg="del">
          <ac:chgData name="Leon Rodenburg" userId="8e32a792-805b-4688-91fe-96a77c3cc8b3" providerId="ADAL" clId="{BBAADB53-E5D2-4910-91EC-74E34EF6C984}" dt="2022-11-29T11:00:31.897" v="147"/>
          <ac:spMkLst>
            <pc:docMk/>
            <pc:sldMk cId="2512543736" sldId="279"/>
            <ac:spMk id="3" creationId="{A99469EC-5F7C-ADD0-F41B-97D2F82A477D}"/>
          </ac:spMkLst>
        </pc:spChg>
        <pc:picChg chg="add mod">
          <ac:chgData name="Leon Rodenburg" userId="8e32a792-805b-4688-91fe-96a77c3cc8b3" providerId="ADAL" clId="{BBAADB53-E5D2-4910-91EC-74E34EF6C984}" dt="2022-11-29T11:00:47.204" v="181" actId="14100"/>
          <ac:picMkLst>
            <pc:docMk/>
            <pc:sldMk cId="2512543736" sldId="279"/>
            <ac:picMk id="7" creationId="{92D7F70E-6D23-A35B-AF3E-A1F451C9397C}"/>
          </ac:picMkLst>
        </pc:picChg>
      </pc:sldChg>
      <pc:sldChg chg="addSp modSp new mod">
        <pc:chgData name="Leon Rodenburg" userId="8e32a792-805b-4688-91fe-96a77c3cc8b3" providerId="ADAL" clId="{BBAADB53-E5D2-4910-91EC-74E34EF6C984}" dt="2022-11-29T11:03:49.481" v="235" actId="403"/>
        <pc:sldMkLst>
          <pc:docMk/>
          <pc:sldMk cId="2281806034" sldId="280"/>
        </pc:sldMkLst>
        <pc:spChg chg="mod">
          <ac:chgData name="Leon Rodenburg" userId="8e32a792-805b-4688-91fe-96a77c3cc8b3" providerId="ADAL" clId="{BBAADB53-E5D2-4910-91EC-74E34EF6C984}" dt="2022-11-29T11:03:41.353" v="231" actId="20577"/>
          <ac:spMkLst>
            <pc:docMk/>
            <pc:sldMk cId="2281806034" sldId="280"/>
            <ac:spMk id="2" creationId="{35479AF7-829B-DB7A-5A77-2265FA1E684C}"/>
          </ac:spMkLst>
        </pc:spChg>
        <pc:spChg chg="mod">
          <ac:chgData name="Leon Rodenburg" userId="8e32a792-805b-4688-91fe-96a77c3cc8b3" providerId="ADAL" clId="{BBAADB53-E5D2-4910-91EC-74E34EF6C984}" dt="2022-11-29T11:03:49.481" v="235" actId="403"/>
          <ac:spMkLst>
            <pc:docMk/>
            <pc:sldMk cId="2281806034" sldId="280"/>
            <ac:spMk id="3" creationId="{84F1C966-E9C1-84A3-59CF-366B594BF24E}"/>
          </ac:spMkLst>
        </pc:spChg>
        <pc:picChg chg="add mod">
          <ac:chgData name="Leon Rodenburg" userId="8e32a792-805b-4688-91fe-96a77c3cc8b3" providerId="ADAL" clId="{BBAADB53-E5D2-4910-91EC-74E34EF6C984}" dt="2022-11-29T11:03:34.428" v="213" actId="1076"/>
          <ac:picMkLst>
            <pc:docMk/>
            <pc:sldMk cId="2281806034" sldId="280"/>
            <ac:picMk id="7" creationId="{9F204C88-231C-D89F-AA1E-305297F86146}"/>
          </ac:picMkLst>
        </pc:picChg>
      </pc:sldChg>
      <pc:sldChg chg="modSp new mod">
        <pc:chgData name="Leon Rodenburg" userId="8e32a792-805b-4688-91fe-96a77c3cc8b3" providerId="ADAL" clId="{BBAADB53-E5D2-4910-91EC-74E34EF6C984}" dt="2022-11-29T11:04:05.332" v="251" actId="20577"/>
        <pc:sldMkLst>
          <pc:docMk/>
          <pc:sldMk cId="1315722823" sldId="281"/>
        </pc:sldMkLst>
        <pc:spChg chg="mod">
          <ac:chgData name="Leon Rodenburg" userId="8e32a792-805b-4688-91fe-96a77c3cc8b3" providerId="ADAL" clId="{BBAADB53-E5D2-4910-91EC-74E34EF6C984}" dt="2022-11-29T11:04:05.332" v="251" actId="20577"/>
          <ac:spMkLst>
            <pc:docMk/>
            <pc:sldMk cId="1315722823" sldId="281"/>
            <ac:spMk id="2" creationId="{3870CBFD-5B46-69F6-501A-E17755C83C42}"/>
          </ac:spMkLst>
        </pc:spChg>
        <pc:spChg chg="mod">
          <ac:chgData name="Leon Rodenburg" userId="8e32a792-805b-4688-91fe-96a77c3cc8b3" providerId="ADAL" clId="{BBAADB53-E5D2-4910-91EC-74E34EF6C984}" dt="2022-11-29T11:04:01.184" v="239" actId="403"/>
          <ac:spMkLst>
            <pc:docMk/>
            <pc:sldMk cId="1315722823" sldId="281"/>
            <ac:spMk id="3" creationId="{74867635-DFE9-164D-A646-7CED77E7CC75}"/>
          </ac:spMkLst>
        </pc:spChg>
      </pc:sldChg>
      <pc:sldChg chg="new del">
        <pc:chgData name="Leon Rodenburg" userId="8e32a792-805b-4688-91fe-96a77c3cc8b3" providerId="ADAL" clId="{BBAADB53-E5D2-4910-91EC-74E34EF6C984}" dt="2022-11-29T11:04:10.112" v="252" actId="47"/>
        <pc:sldMkLst>
          <pc:docMk/>
          <pc:sldMk cId="2349779154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Data verzamelen:</a:t>
            </a:r>
            <a:r>
              <a:rPr lang="nl-NL" b="0" dirty="0"/>
              <a:t> met GIS kun je geografische data (coördinaat) en tabeldata (attribuut) verzamelen en inlezen.</a:t>
            </a:r>
          </a:p>
          <a:p>
            <a:r>
              <a:rPr lang="nl-NL" b="1" dirty="0"/>
              <a:t>Data opslaan:</a:t>
            </a:r>
            <a:r>
              <a:rPr lang="nl-NL" b="0" dirty="0"/>
              <a:t> er zijn twee datamodellen om geografische data op te slaan: vectordata en rasterdata.</a:t>
            </a:r>
          </a:p>
          <a:p>
            <a:r>
              <a:rPr lang="nl-NL" b="1" dirty="0"/>
              <a:t>Data analyseren:</a:t>
            </a:r>
            <a:r>
              <a:rPr lang="nl-NL" b="0" dirty="0"/>
              <a:t> kaarten samenvoegen en informatie aflezen.</a:t>
            </a:r>
          </a:p>
          <a:p>
            <a:r>
              <a:rPr lang="nl-NL" b="1" dirty="0"/>
              <a:t>Kaarten en grafieken maken:</a:t>
            </a:r>
            <a:r>
              <a:rPr lang="nl-NL" b="0" dirty="0"/>
              <a:t> gebruik maken van verschillende kleuren en symbolen.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kaartbeeld en de databasegegevens van de tabellen vormen samen de GIS data (of GIS project). We werken in GIS met een coördinatenstelsel met X- en Y-coördinaten. In Nederland werken we met het Rijksdriehoekstelsel (RD).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GIS is ontwikkeld voor veel doelgroepen: watermanagement, bosbouw, natuurbeheer, financiële wereld, bouwkunde… </a:t>
            </a:r>
          </a:p>
          <a:p>
            <a:endParaRPr lang="nl-NL" dirty="0"/>
          </a:p>
          <a:p>
            <a:r>
              <a:rPr lang="nl-NL" dirty="0"/>
              <a:t>Is jou in een winkel bij de kassa weleens gevraagd wat je postcode is? Dat doen winkels om een GIS te maken met data waar klanten vandaan 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2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GIS is opgebouwd uit verschillende lagen. Elke laag verteld weer iets anders over het terrein, zoals hoogtes of landgebruik. Ook lanen, stuwen en bruggen staan in GIS. </a:t>
            </a:r>
          </a:p>
          <a:p>
            <a:endParaRPr lang="nl-NL" dirty="0"/>
          </a:p>
          <a:p>
            <a:r>
              <a:rPr lang="nl-NL" dirty="0"/>
              <a:t>Er zijn twee verschillende soorten data: raster- en vectordata. </a:t>
            </a:r>
          </a:p>
          <a:p>
            <a:r>
              <a:rPr lang="nl-NL" b="1" dirty="0"/>
              <a:t>Rasterdata</a:t>
            </a:r>
            <a:r>
              <a:rPr lang="nl-NL" b="0" dirty="0"/>
              <a:t> is meestal in km2 vlakken,</a:t>
            </a:r>
          </a:p>
          <a:p>
            <a:r>
              <a:rPr lang="nl-NL" b="1" dirty="0"/>
              <a:t>Vectordata </a:t>
            </a:r>
            <a:r>
              <a:rPr lang="nl-NL" b="0" dirty="0"/>
              <a:t>is specifieker, dat gaat over één onderwerp.</a:t>
            </a:r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3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verschillende typen vectorformaten zijn:</a:t>
            </a:r>
          </a:p>
          <a:p>
            <a:r>
              <a:rPr lang="nl-NL" b="1" dirty="0"/>
              <a:t>Punten, </a:t>
            </a:r>
            <a:r>
              <a:rPr lang="nl-NL" b="0" dirty="0"/>
              <a:t>die gecombineerd </a:t>
            </a:r>
            <a:r>
              <a:rPr lang="nl-NL" b="1" dirty="0"/>
              <a:t>lijnen</a:t>
            </a:r>
            <a:r>
              <a:rPr lang="nl-NL" b="0" dirty="0"/>
              <a:t> vormen, die daarop weer gecombineerd </a:t>
            </a:r>
            <a:r>
              <a:rPr lang="nl-NL" b="1" dirty="0"/>
              <a:t>vlakken</a:t>
            </a:r>
            <a:r>
              <a:rPr lang="nl-NL" b="0" dirty="0"/>
              <a:t> vormen.</a:t>
            </a:r>
          </a:p>
          <a:p>
            <a:endParaRPr lang="nl-N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latin typeface="Trebuchet MS" pitchFamily="34" charset="0"/>
              </a:rPr>
              <a:t>Elk vectorformaat geeft een type object weer, ieder type formaat kan ook beschrijvende informatie (attributen) opslaan.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6-12-2022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6-12-2022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6-12-2022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6-12-2022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6-12-2022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6-12-2022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6-12-2022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google.nl/url?sa=i&amp;rct=j&amp;q=&amp;esrc=s&amp;frm=1&amp;source=images&amp;cd=&amp;cad=rja&amp;docid=Ef6gKUQamrFufM&amp;tbnid=iN_PfXPY99vCoM:&amp;ved=0CAUQjRw&amp;url=http://www.sspinnovations.com/blog/2012/06/04/arcgis-online-101-and-why-you-should-care&amp;ei=khU3UdWiDZSZ0QWwvIDQBw&amp;bvm=bv.43287494,d.ZWU&amp;psig=AFQjCNHNpJKQkoJlf8evvV26TFP2G2Pz4A&amp;ust=136265088583429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726F9-96EE-409E-A5F6-E12A03E5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GIS en GNSS – les 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64132E-6C04-44D1-AEFE-ABE94F40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119B40-42F8-4470-B5D1-444C714B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14E3DD-556C-4AEA-9298-E71847B5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E691-675D-4E26-AE76-E2DA1D4DF4B0}" type="datetime1">
              <a:rPr lang="nl-NL" noProof="0" smtClean="0"/>
              <a:t>6-12-2022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2323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79AF7-829B-DB7A-5A77-2265FA1E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Lagen (</a:t>
            </a:r>
            <a:r>
              <a:rPr lang="nl-NL" dirty="0" err="1"/>
              <a:t>shapefiles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1C966-E9C1-84A3-59CF-366B594BF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 err="1"/>
              <a:t>Polygon</a:t>
            </a:r>
            <a:r>
              <a:rPr lang="nl-NL" sz="2800" dirty="0"/>
              <a:t> (vlak) -&gt; landgebruik</a:t>
            </a:r>
          </a:p>
          <a:p>
            <a:pPr marL="0" indent="0">
              <a:buNone/>
            </a:pPr>
            <a:r>
              <a:rPr lang="nl-NL" sz="2800" dirty="0"/>
              <a:t>Polyline (lijn) -&gt; lanen of wegen</a:t>
            </a:r>
          </a:p>
          <a:p>
            <a:pPr marL="0" indent="0">
              <a:buNone/>
            </a:pPr>
            <a:r>
              <a:rPr lang="nl-NL" sz="2800" dirty="0"/>
              <a:t>Point (punt) -&gt; stuwen, bomen, enz.</a:t>
            </a:r>
          </a:p>
          <a:p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D070BC-FE9F-82D0-F7AE-5BBADB9B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5066D0-E297-6F71-D3DD-41EC76E1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9C413D-6FF5-9D32-9F10-88991C36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204C88-231C-D89F-AA1E-305297F8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600" y="2794797"/>
            <a:ext cx="6933456" cy="40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0CBFD-5B46-69F6-501A-E17755C8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867635-DFE9-164D-A646-7CED77E7C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Met GIS kun je…</a:t>
            </a:r>
          </a:p>
          <a:p>
            <a:r>
              <a:rPr lang="nl-NL" sz="2800" dirty="0"/>
              <a:t>…ruimtelijke analyses uitvoeren op geografische informatie</a:t>
            </a:r>
          </a:p>
          <a:p>
            <a:r>
              <a:rPr lang="nl-NL" sz="2800" dirty="0"/>
              <a:t>…geografische informatie beheren</a:t>
            </a:r>
          </a:p>
          <a:p>
            <a:pPr marL="457200" lvl="1" indent="0">
              <a:buNone/>
            </a:pPr>
            <a:r>
              <a:rPr lang="nl-NL" sz="2800" dirty="0"/>
              <a:t>Datagegevens toevoegen, verwijderen en opslaan</a:t>
            </a:r>
          </a:p>
          <a:p>
            <a:r>
              <a:rPr lang="nl-NL" sz="2800" dirty="0"/>
              <a:t>…‘representatieve’ kaarten en presentatiemateriaal maken</a:t>
            </a:r>
          </a:p>
          <a:p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6CDE5-774B-A186-2525-1101FF11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D358AC-6B77-C740-DCB6-0101D505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D77F2F-2608-A3F0-D858-9F79632D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1572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5DE67-C5CC-477C-AE2D-9885D490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1735C-B659-47CF-9B35-7E71ADB3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GIS?</a:t>
            </a:r>
          </a:p>
          <a:p>
            <a:r>
              <a:rPr lang="nl-NL" dirty="0"/>
              <a:t>Rijksdriehoekstelsel</a:t>
            </a:r>
          </a:p>
          <a:p>
            <a:r>
              <a:rPr lang="nl-NL" dirty="0"/>
              <a:t>Opbouw GIS</a:t>
            </a:r>
          </a:p>
          <a:p>
            <a:r>
              <a:rPr lang="nl-NL" dirty="0"/>
              <a:t>Vector- en rasterdata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2743DF-0E85-433C-A44B-2898CC7F1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054FCC-3AE0-49D8-99DE-13B9E425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D519D0-EB81-43D5-B216-A90295E0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9887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876EE-8D4A-4543-A877-211D45C2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een GIS?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87589-127B-4465-8B9D-C25C8526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Data verzamelen</a:t>
            </a:r>
          </a:p>
          <a:p>
            <a:r>
              <a:rPr lang="nl-NL" sz="2800" dirty="0"/>
              <a:t>Data opslaan</a:t>
            </a:r>
          </a:p>
          <a:p>
            <a:r>
              <a:rPr lang="nl-NL" sz="2800" dirty="0"/>
              <a:t>Data analyseren</a:t>
            </a:r>
          </a:p>
          <a:p>
            <a:r>
              <a:rPr lang="nl-NL" sz="2800" dirty="0"/>
              <a:t>Kaarten en grafieken maken </a:t>
            </a:r>
          </a:p>
          <a:p>
            <a:pPr marL="457200" lvl="1" indent="0">
              <a:buNone/>
            </a:pPr>
            <a:r>
              <a:rPr lang="nl-NL" sz="2800" dirty="0"/>
              <a:t>&gt;	data weergeven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566A35-7FE7-409B-9475-15776D9F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E1AA-5590-416E-8630-73ED61E7A707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5CB67A-3E0D-4F26-8D17-45C2256D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AAF89D-41C2-447C-8565-34F2BB45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5285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BEAA9-E4EC-4CBF-A6F3-E2EBBE63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GIS?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9342A-D16D-47DF-8D26-64BD42F1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GIS data</a:t>
            </a:r>
          </a:p>
          <a:p>
            <a:r>
              <a:rPr lang="nl-NL" sz="2800" dirty="0"/>
              <a:t>Database</a:t>
            </a:r>
          </a:p>
          <a:p>
            <a:r>
              <a:rPr lang="nl-NL" sz="2800" dirty="0"/>
              <a:t>Kaarten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Rijksdriehoekstelsel</a:t>
            </a:r>
          </a:p>
          <a:p>
            <a:r>
              <a:rPr lang="nl-NL" sz="2800" dirty="0"/>
              <a:t>X-as en Y-as</a:t>
            </a:r>
          </a:p>
          <a:p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AD93E1-54AA-4D9C-9136-95516782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635970-6C11-4F20-9155-415AABB3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B59BDC-8BEC-4FB2-8322-168224A4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7" name="Picture 4" descr="http://image.slidesharecdn.com/strata2014roadsensors-150117174708-conversion-gate01/95/using-road-sensor-data-for-official-statistics-towards-a-big-data-methodology-15-638.jpg?cb=1421516902">
            <a:extLst>
              <a:ext uri="{FF2B5EF4-FFF2-40B4-BE49-F238E27FC236}">
                <a16:creationId xmlns:a16="http://schemas.microsoft.com/office/drawing/2014/main" id="{CA244B98-1CB6-8971-9DF0-F77A1555D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2" r="8516" b="11169"/>
          <a:stretch/>
        </p:blipFill>
        <p:spPr bwMode="auto">
          <a:xfrm>
            <a:off x="5855335" y="1340929"/>
            <a:ext cx="5559425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a/a2/RijksdriehoeksmetingNulpunt.jpg/260px-RijksdriehoeksmetingNulpunt.jpg">
            <a:extLst>
              <a:ext uri="{FF2B5EF4-FFF2-40B4-BE49-F238E27FC236}">
                <a16:creationId xmlns:a16="http://schemas.microsoft.com/office/drawing/2014/main" id="{D8717507-56BB-0DCB-ECB1-A0CF7648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82" y="4150670"/>
            <a:ext cx="2767033" cy="242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9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39510DAA-C348-A68E-AC0B-D413AA5EC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14" y="0"/>
            <a:ext cx="6717286" cy="6666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87C6B5-F6F4-3196-E41A-F264C42D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Rijksdriehoekstelsel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E1252-44BB-5889-3087-C28545E8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724524" cy="4419599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Door transformeren (verschuiven) van het nulpunt altijd positieve X en Y coördinaten in Nederland.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Y-coördinaat is altijd groter dan het X-coördinaat.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Transformatie:</a:t>
            </a:r>
          </a:p>
          <a:p>
            <a:pPr marL="0" indent="0">
              <a:buNone/>
            </a:pPr>
            <a:r>
              <a:rPr lang="nl-NL" sz="2800" dirty="0"/>
              <a:t>X – 155 km</a:t>
            </a:r>
          </a:p>
          <a:p>
            <a:pPr marL="0" indent="0">
              <a:buNone/>
            </a:pPr>
            <a:r>
              <a:rPr lang="nl-NL" sz="2800" dirty="0"/>
              <a:t>Y – 463 km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DC4E97-47E4-0057-A704-183D1FDF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40F939-4E54-2786-486A-C7927F9D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78E0B3-53C2-C225-7C97-A80A6857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7371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04892-46CB-58C9-1801-D3088E80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/>
              <a:t>Toepassingen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B56BF-A766-CE07-77B0-9AC29B4A4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52FA9-B28E-18F6-46BE-6274767E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2C98F-A55B-61CD-65D7-0F8718F6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6C9D3C-703C-6725-D3C1-C58BD74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pic>
        <p:nvPicPr>
          <p:cNvPr id="7" name="Picture 2" descr="http://www.esri.com/news/arcnews/winter1011articles/winter1011gifs/p18p1-lg.jpg">
            <a:extLst>
              <a:ext uri="{FF2B5EF4-FFF2-40B4-BE49-F238E27FC236}">
                <a16:creationId xmlns:a16="http://schemas.microsoft.com/office/drawing/2014/main" id="{13C7BC50-A812-BA79-7617-DC5FABADE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/>
          <a:stretch/>
        </p:blipFill>
        <p:spPr bwMode="auto">
          <a:xfrm>
            <a:off x="1763688" y="2264872"/>
            <a:ext cx="7524328" cy="4765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spinnovations.com/sites/default/files/assets/assets/IMAGES/arcgis-online-devices.png">
            <a:hlinkClick r:id="rId4"/>
            <a:extLst>
              <a:ext uri="{FF2B5EF4-FFF2-40B4-BE49-F238E27FC236}">
                <a16:creationId xmlns:a16="http://schemas.microsoft.com/office/drawing/2014/main" id="{8E34610C-4C13-A851-E094-6EE08EBC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56"/>
            <a:ext cx="4407518" cy="2636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3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FEA6D-9274-5385-78C1-CF25AC5D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een GIS uit opgebouwd?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B6DA2-E67A-1C2E-8C21-706CDE75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2855A-E879-C794-F674-CE8C5FB9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E627A1-5FA1-5382-C35E-21872C82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7" name="Picture 2" descr="Afbeeldingsresultaat voor 'gis">
            <a:extLst>
              <a:ext uri="{FF2B5EF4-FFF2-40B4-BE49-F238E27FC236}">
                <a16:creationId xmlns:a16="http://schemas.microsoft.com/office/drawing/2014/main" id="{92D7F70E-6D23-A35B-AF3E-A1F451C939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6" y="984444"/>
            <a:ext cx="4061012" cy="5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A5D86A-227D-4990-8EC8-EAA59F7E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90088-30F8-4926-B7D5-12AFE5D6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C4D59E-D800-4C40-AC4C-FB8C3B98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pic>
        <p:nvPicPr>
          <p:cNvPr id="7" name="Picture 2" descr="http://www.srh.noaa.gov/images/bmx/gislayers.jpg">
            <a:extLst>
              <a:ext uri="{FF2B5EF4-FFF2-40B4-BE49-F238E27FC236}">
                <a16:creationId xmlns:a16="http://schemas.microsoft.com/office/drawing/2014/main" id="{AE5723E4-EE96-FFB8-1869-BBA9C65A1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2"/>
          <a:stretch/>
        </p:blipFill>
        <p:spPr bwMode="auto">
          <a:xfrm>
            <a:off x="5113722" y="728663"/>
            <a:ext cx="4085505" cy="601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5A19D62-1912-CBF3-43FF-FFD725AA27F7}"/>
              </a:ext>
            </a:extLst>
          </p:cNvPr>
          <p:cNvSpPr txBox="1">
            <a:spLocks/>
          </p:cNvSpPr>
          <p:nvPr/>
        </p:nvSpPr>
        <p:spPr>
          <a:xfrm>
            <a:off x="1979712" y="332656"/>
            <a:ext cx="6645424" cy="648072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Opbouw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D03EE10-8B0A-D0CE-6D98-2AD9D2C8B9FD}"/>
              </a:ext>
            </a:extLst>
          </p:cNvPr>
          <p:cNvSpPr txBox="1">
            <a:spLocks/>
          </p:cNvSpPr>
          <p:nvPr/>
        </p:nvSpPr>
        <p:spPr>
          <a:xfrm>
            <a:off x="395536" y="1196752"/>
            <a:ext cx="3168352" cy="49294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Rasterdata en vectordata zijn de twee belangrijkste typen geografische data. Rasterdata en Vectordata zijn beiden een weergave van de werkelijkheid.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u="sng" dirty="0"/>
              <a:t>Rasterdata</a:t>
            </a:r>
            <a:r>
              <a:rPr lang="nl-NL" dirty="0"/>
              <a:t> bestaat uit vlakjes waar aan elk vlakje een bepaalde waarde is gekoppeld.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u="sng" dirty="0"/>
              <a:t>Vectordata</a:t>
            </a:r>
            <a:r>
              <a:rPr lang="nl-NL" dirty="0"/>
              <a:t> bestaat uit punten die verbonden zijn door lijnen.</a:t>
            </a:r>
          </a:p>
        </p:txBody>
      </p:sp>
      <p:sp>
        <p:nvSpPr>
          <p:cNvPr id="10" name="Rechthoekige toelichting 5">
            <a:extLst>
              <a:ext uri="{FF2B5EF4-FFF2-40B4-BE49-F238E27FC236}">
                <a16:creationId xmlns:a16="http://schemas.microsoft.com/office/drawing/2014/main" id="{6EEABFAB-3B54-E5B4-0CB9-E1F3EBF634CE}"/>
              </a:ext>
            </a:extLst>
          </p:cNvPr>
          <p:cNvSpPr/>
          <p:nvPr/>
        </p:nvSpPr>
        <p:spPr>
          <a:xfrm>
            <a:off x="9342348" y="1297940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Landgrenzen</a:t>
            </a:r>
          </a:p>
        </p:txBody>
      </p:sp>
      <p:sp>
        <p:nvSpPr>
          <p:cNvPr id="11" name="Rechthoekige toelichting 5">
            <a:extLst>
              <a:ext uri="{FF2B5EF4-FFF2-40B4-BE49-F238E27FC236}">
                <a16:creationId xmlns:a16="http://schemas.microsoft.com/office/drawing/2014/main" id="{E7905188-3425-51A1-D5D1-C89FAD6784C1}"/>
              </a:ext>
            </a:extLst>
          </p:cNvPr>
          <p:cNvSpPr/>
          <p:nvPr/>
        </p:nvSpPr>
        <p:spPr>
          <a:xfrm>
            <a:off x="9342348" y="2038392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Wegen</a:t>
            </a:r>
          </a:p>
        </p:txBody>
      </p:sp>
      <p:sp>
        <p:nvSpPr>
          <p:cNvPr id="12" name="Rechthoekige toelichting 5">
            <a:extLst>
              <a:ext uri="{FF2B5EF4-FFF2-40B4-BE49-F238E27FC236}">
                <a16:creationId xmlns:a16="http://schemas.microsoft.com/office/drawing/2014/main" id="{23957757-EE28-B7FA-ED50-46BF880697FF}"/>
              </a:ext>
            </a:extLst>
          </p:cNvPr>
          <p:cNvSpPr/>
          <p:nvPr/>
        </p:nvSpPr>
        <p:spPr>
          <a:xfrm>
            <a:off x="9351828" y="2751836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Percelen</a:t>
            </a:r>
          </a:p>
        </p:txBody>
      </p:sp>
      <p:sp>
        <p:nvSpPr>
          <p:cNvPr id="13" name="Rechthoekige toelichting 5">
            <a:extLst>
              <a:ext uri="{FF2B5EF4-FFF2-40B4-BE49-F238E27FC236}">
                <a16:creationId xmlns:a16="http://schemas.microsoft.com/office/drawing/2014/main" id="{7C4D9A20-9A46-1C82-0030-B6A6ED50EDCA}"/>
              </a:ext>
            </a:extLst>
          </p:cNvPr>
          <p:cNvSpPr/>
          <p:nvPr/>
        </p:nvSpPr>
        <p:spPr>
          <a:xfrm>
            <a:off x="9351828" y="3465280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Landgebruik</a:t>
            </a:r>
          </a:p>
        </p:txBody>
      </p:sp>
      <p:sp>
        <p:nvSpPr>
          <p:cNvPr id="14" name="Rechthoekige toelichting 5">
            <a:extLst>
              <a:ext uri="{FF2B5EF4-FFF2-40B4-BE49-F238E27FC236}">
                <a16:creationId xmlns:a16="http://schemas.microsoft.com/office/drawing/2014/main" id="{857263F1-0983-035E-CBD5-87406E4C84D3}"/>
              </a:ext>
            </a:extLst>
          </p:cNvPr>
          <p:cNvSpPr/>
          <p:nvPr/>
        </p:nvSpPr>
        <p:spPr>
          <a:xfrm>
            <a:off x="9351827" y="4174940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Hoogteverschil</a:t>
            </a:r>
          </a:p>
        </p:txBody>
      </p:sp>
      <p:sp>
        <p:nvSpPr>
          <p:cNvPr id="15" name="Rechthoekige toelichting 5">
            <a:extLst>
              <a:ext uri="{FF2B5EF4-FFF2-40B4-BE49-F238E27FC236}">
                <a16:creationId xmlns:a16="http://schemas.microsoft.com/office/drawing/2014/main" id="{B58181C3-C7BE-19EB-0E2A-775A6D57A6B6}"/>
              </a:ext>
            </a:extLst>
          </p:cNvPr>
          <p:cNvSpPr/>
          <p:nvPr/>
        </p:nvSpPr>
        <p:spPr>
          <a:xfrm>
            <a:off x="9351827" y="5258380"/>
            <a:ext cx="1433015" cy="485160"/>
          </a:xfrm>
          <a:prstGeom prst="wedgeRectCallout">
            <a:avLst>
              <a:gd name="adj1" fmla="val -63690"/>
              <a:gd name="adj2" fmla="val -2470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700" dirty="0"/>
              <a:t>Werkelijkheid</a:t>
            </a:r>
          </a:p>
        </p:txBody>
      </p:sp>
    </p:spTree>
    <p:extLst>
      <p:ext uri="{BB962C8B-B14F-4D97-AF65-F5344CB8AC3E}">
        <p14:creationId xmlns:p14="http://schemas.microsoft.com/office/powerpoint/2010/main" val="84823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32911-B25D-419D-A34D-C4E7286E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Vectordata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928038-90D9-4364-B97A-B49ED74F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Vlakken bestaan uit…</a:t>
            </a:r>
          </a:p>
          <a:p>
            <a:r>
              <a:rPr lang="nl-NL" sz="2800" dirty="0"/>
              <a:t>Lijnen bestaan uit…</a:t>
            </a:r>
          </a:p>
          <a:p>
            <a:r>
              <a:rPr lang="nl-NL" sz="2800" dirty="0"/>
              <a:t>Punten bestaan uit…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/>
              <a:t>…coördinaten!</a:t>
            </a:r>
          </a:p>
          <a:p>
            <a:endParaRPr lang="nl-NL" sz="2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85F5A7-8D2E-4964-9B15-DA205B83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6-12-2022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8C92B6-48FB-47EC-A815-EBAF26C0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7382A0-7929-4604-851F-2DBD9713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F608D758-FAC5-FCAD-6080-4E592DFEC81B}"/>
              </a:ext>
            </a:extLst>
          </p:cNvPr>
          <p:cNvGrpSpPr>
            <a:grpSpLocks/>
          </p:cNvGrpSpPr>
          <p:nvPr/>
        </p:nvGrpSpPr>
        <p:grpSpPr bwMode="auto">
          <a:xfrm>
            <a:off x="6428616" y="1263628"/>
            <a:ext cx="4225886" cy="4865709"/>
            <a:chOff x="3120" y="960"/>
            <a:chExt cx="2304" cy="2597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40CFFF0-2FCA-E594-B77E-A0CC192A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960"/>
              <a:ext cx="2304" cy="1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37601AE3-AA25-9367-8417-9A3C8376E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2496"/>
              <a:ext cx="2304" cy="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0B3B28F7-31CB-38D9-B821-C1834C339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6" y="3408"/>
              <a:ext cx="144" cy="1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9835C14C-2065-879B-1882-34D314157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" y="3360"/>
              <a:ext cx="32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 dirty="0"/>
                <a:t>(X,Y)</a:t>
              </a:r>
              <a:endParaRPr lang="nl-NL" i="1" dirty="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32439A43-D645-8AFF-BF21-B3310CE05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20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D0F48D13-FE3D-2EAC-BA0E-CC7AC8804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02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4817712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123</TotalTime>
  <Words>537</Words>
  <Application>Microsoft Office PowerPoint</Application>
  <PresentationFormat>Breedbeeld</PresentationFormat>
  <Paragraphs>113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Yuverta</vt:lpstr>
      <vt:lpstr>GIS en GNSS – les 4</vt:lpstr>
      <vt:lpstr>Inhoud</vt:lpstr>
      <vt:lpstr>Wat doet een GIS?</vt:lpstr>
      <vt:lpstr>Wat is een GIS?</vt:lpstr>
      <vt:lpstr>Rijksdriehoekstelsel</vt:lpstr>
      <vt:lpstr>Toepassingen</vt:lpstr>
      <vt:lpstr>Waar is een GIS uit opgebouwd?</vt:lpstr>
      <vt:lpstr>PowerPoint-presentatie</vt:lpstr>
      <vt:lpstr>Vectordata</vt:lpstr>
      <vt:lpstr>Lagen (shapefiles)</vt:lpstr>
      <vt:lpstr>Samenvatting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Leon Rodenburg</cp:lastModifiedBy>
  <cp:revision>28</cp:revision>
  <dcterms:created xsi:type="dcterms:W3CDTF">2021-03-01T11:59:21Z</dcterms:created>
  <dcterms:modified xsi:type="dcterms:W3CDTF">2022-12-06T12:07:38Z</dcterms:modified>
  <cp:version>002</cp:version>
</cp:coreProperties>
</file>